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Томас </a:t>
            </a:r>
            <a:r>
              <a:rPr lang="ru-RU" dirty="0" err="1" smtClean="0"/>
              <a:t>Вудро</a:t>
            </a:r>
            <a:r>
              <a:rPr lang="ru-RU" dirty="0" smtClean="0"/>
              <a:t> Вильсон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Президент США от Демократической партии (1913-1921)гг.</a:t>
            </a:r>
            <a:endParaRPr lang="ru-RU" dirty="0"/>
          </a:p>
        </p:txBody>
      </p:sp>
      <p:pic>
        <p:nvPicPr>
          <p:cNvPr id="2050" name="Picture 2" descr="C:\Users\Директор\Desktop\President_Woodrow_Wilson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57725" y="1643050"/>
            <a:ext cx="4019550" cy="41441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14 пунктов </a:t>
            </a:r>
            <a:r>
              <a:rPr lang="ru-RU" b="1" dirty="0" err="1" smtClean="0"/>
              <a:t>Вудро</a:t>
            </a:r>
            <a:r>
              <a:rPr lang="ru-RU" b="1" dirty="0" smtClean="0"/>
              <a:t> Вильсона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186766" cy="4697427"/>
          </a:xfrm>
        </p:spPr>
        <p:txBody>
          <a:bodyPr>
            <a:noAutofit/>
          </a:bodyPr>
          <a:lstStyle/>
          <a:p>
            <a:r>
              <a:rPr lang="ru-RU" sz="1800" dirty="0" err="1" smtClean="0"/>
              <a:t>Вудро</a:t>
            </a:r>
            <a:r>
              <a:rPr lang="ru-RU" sz="1800" dirty="0" smtClean="0"/>
              <a:t> Вильсон предложил ввести запрет на ведение секретной дипломатии в любом ее проявлении, в том числе запретить также и ведение любых переговоров за спинами союзников. Вне всяких сомнений этот пункт содержал явный намек на поведение русской делегации при заключении </a:t>
            </a:r>
            <a:r>
              <a:rPr lang="ru-RU" sz="1800" dirty="0" err="1" smtClean="0"/>
              <a:t>Брест-Литовского</a:t>
            </a:r>
            <a:r>
              <a:rPr lang="ru-RU" sz="1800" dirty="0" smtClean="0"/>
              <a:t> сепаратного мира, о котором союзники по Антанте поставлены в известность не были;</a:t>
            </a:r>
          </a:p>
          <a:p>
            <a:r>
              <a:rPr lang="ru-RU" sz="1800" dirty="0" err="1" smtClean="0"/>
              <a:t>Вудро</a:t>
            </a:r>
            <a:r>
              <a:rPr lang="ru-RU" sz="1800" dirty="0" smtClean="0"/>
              <a:t> Вильсон ратовал за свободу судоходства вне пределов территориальных вод, намекая этим пунктом, прежде всего, на политику Англии, Франции и Турции в отношении проливов Босфор и Дарданеллы. Отныне все морские воды должны были быть свободны для плавания в мирное и военное время, исключением могли являться лишь случаи, предусмотренные международными договорами;</a:t>
            </a:r>
          </a:p>
          <a:p>
            <a:r>
              <a:rPr lang="ru-RU" sz="1800" dirty="0" smtClean="0"/>
              <a:t>Американский президент предлагал союзникам установить на своих территориях равноправные возможности для торговли любыми не запрещенными товарами. Все нации борющиеся за мир должны были иметь равные условия для заключения торговых договоров и соглашений;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 smtClean="0"/>
              <a:t>Вудро</a:t>
            </a:r>
            <a:r>
              <a:rPr lang="ru-RU" dirty="0" smtClean="0"/>
              <a:t> Вильсон предложил всем странам разоружиться. Подписанными несколько позже на Вашингтонской и Лондонских конференциях соглашениями устанавливался предельный максимум военной техники, орудий и солдат для каждой страны, согласившейся принять условия данный пунктов. Количество вооружений зависело от территориальной площади государства;</a:t>
            </a:r>
          </a:p>
          <a:p>
            <a:r>
              <a:rPr lang="ru-RU" dirty="0" err="1" smtClean="0"/>
              <a:t>Вудро</a:t>
            </a:r>
            <a:r>
              <a:rPr lang="ru-RU" dirty="0" smtClean="0"/>
              <a:t> Вильсон предлагал в решении колониальных споров исходить, прежде всего, из интересов народа самой колонии, а не метрополии что не редко имело место быть в современном ему мире;</a:t>
            </a:r>
          </a:p>
          <a:p>
            <a:r>
              <a:rPr lang="ru-RU" dirty="0" smtClean="0"/>
              <a:t>Касательно России, в то время являющейся красной тряпкой на глазу быка мирового капитализма, предполагалось выведение всех иностранных войск с ее территории и предоставление русскому белорусскому и украинскому народам права самоопределение, без оказания внешнего воздействия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Захваченная Бельгия должна была по плану </a:t>
            </a:r>
            <a:r>
              <a:rPr lang="ru-RU" dirty="0" err="1" smtClean="0"/>
              <a:t>Вудро</a:t>
            </a:r>
            <a:r>
              <a:rPr lang="ru-RU" dirty="0" smtClean="0"/>
              <a:t> Вильсона быть освобождена, после чего ее население имело такое же право на самоопределение, какое предоставлялось и другим освобожденным странам;</a:t>
            </a:r>
          </a:p>
          <a:p>
            <a:r>
              <a:rPr lang="ru-RU" dirty="0" smtClean="0"/>
              <a:t>Оккупированные Германией территории Франции подлежали демилитаризации, а понесенный, последней, ущерб должен был быть возмещен в полном размере;</a:t>
            </a:r>
          </a:p>
          <a:p>
            <a:r>
              <a:rPr lang="ru-RU" dirty="0" smtClean="0"/>
              <a:t>Италия, согласно принятым к исполнению пунктам, должна была вернуться к своим исконно национальным границам, разрушенным немецкой оккупацией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Разделенная Австро-Венгрия по плану </a:t>
            </a:r>
            <a:r>
              <a:rPr lang="ru-RU" dirty="0" err="1" smtClean="0"/>
              <a:t>Вудро</a:t>
            </a:r>
            <a:r>
              <a:rPr lang="ru-RU" dirty="0" smtClean="0"/>
              <a:t> Вильсона должна была присоединиться к соглашению только после того как ее народы самоопределяться и выберут свой дальнейший путь развития;</a:t>
            </a:r>
          </a:p>
          <a:p>
            <a:r>
              <a:rPr lang="ru-RU" dirty="0" smtClean="0"/>
              <a:t>Народы Румынии, Сербии и Черногории имели право образовать собственные территориально независимые государства, а все отобранные у них территории должны быть им возвращены. Сербия кроме всего прочего получала еще и свободный выход к морю;</a:t>
            </a:r>
          </a:p>
          <a:p>
            <a:r>
              <a:rPr lang="ru-RU" dirty="0" smtClean="0"/>
              <a:t>В отношении Турции американский президент предполагал применить систему строго контроля с сохранением ее территориальной и политической целостности, но с предоставлением права на создание собственной автономии всем народам, проживающим на ее территории. Дарданеллы отныне должны были стать свободны для любого мирного судоходства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 smtClean="0"/>
              <a:t>Вудро</a:t>
            </a:r>
            <a:r>
              <a:rPr lang="ru-RU" dirty="0" smtClean="0"/>
              <a:t> Вильсон, видевший в Польше единственную защиту от наступающей коммунистической угрозы, ратовал за создание независимого Польского государства, в состав которого должны были быть включены все территории с население, разговаривающим на польском языке. Кроме того, Польша получала право свободного и неограниченного выхода к морю, а ее политическую целостность должны были гарантировать международные договора;</a:t>
            </a:r>
          </a:p>
          <a:p>
            <a:r>
              <a:rPr lang="ru-RU" dirty="0" smtClean="0"/>
              <a:t>Последний и самый важный пункт, предложенный </a:t>
            </a:r>
            <a:r>
              <a:rPr lang="ru-RU" dirty="0" err="1" smtClean="0"/>
              <a:t>Вудро</a:t>
            </a:r>
            <a:r>
              <a:rPr lang="ru-RU" dirty="0" smtClean="0"/>
              <a:t> Вильсоном, содержал упоминание о необходимости создания организации могущей сплотить послевоенные государства ради поддержания всеобщего мира и благоденствия. Такая организация должна была включить большую часть всех стран, имеющихся в мире, и носить название Лиги Наций.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Идея создания Лиги Наций, ставшей своего рода прототипом ООН, была грандиозной для того времени, но именно поступившее предложение о равноправии всех стран, входящих в данную организацию оттолкнуло от нее Соединенные Штаты. В планы американского президента и американского правительства не входило подчинение своей политики кому бы то ни было, даже в рамках международных соглашений между государствами, входящими в состав Лиги Наций. Фактически 14 пунктов </a:t>
            </a:r>
            <a:r>
              <a:rPr lang="ru-RU" dirty="0" err="1" smtClean="0"/>
              <a:t>Вудро</a:t>
            </a:r>
            <a:r>
              <a:rPr lang="ru-RU" dirty="0" smtClean="0"/>
              <a:t> Вильсона были приняты Европейскими державами, но были отвернуты в самой Америке, из-за чего в мире возникло немало разногласий, приведших к проведению Соединенными Штатами собственной мирной конференции в Вашингтоне и отказа во вступлении в Лигу Наций – организацию, созданную под эгидой Америки, но все свое существование обходящуюся без участия этой страны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687</Words>
  <PresentationFormat>Экран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Томас Вудро Вильсон </vt:lpstr>
      <vt:lpstr>14 пунктов Вудро Вильсона</vt:lpstr>
      <vt:lpstr>Слайд 3</vt:lpstr>
      <vt:lpstr>Слайд 4</vt:lpstr>
      <vt:lpstr>Слайд 5</vt:lpstr>
      <vt:lpstr>Слайд 6</vt:lpstr>
      <vt:lpstr>Вывод: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 пунктов Вудро Вильсона</dc:title>
  <dc:creator>Директор</dc:creator>
  <cp:lastModifiedBy>Директор</cp:lastModifiedBy>
  <cp:revision>5</cp:revision>
  <dcterms:created xsi:type="dcterms:W3CDTF">2016-10-28T06:42:36Z</dcterms:created>
  <dcterms:modified xsi:type="dcterms:W3CDTF">2016-10-29T06:30:12Z</dcterms:modified>
</cp:coreProperties>
</file>